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7" r:id="rId2"/>
    <p:sldId id="368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  <a:srgbClr val="00FFFF"/>
    <a:srgbClr val="0020C2"/>
    <a:srgbClr val="FFFF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203" d="100"/>
          <a:sy n="203" d="100"/>
        </p:scale>
        <p:origin x="580" y="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02.01.2022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33" descr="A picture containing text&#10;&#10;Description automatically generated">
            <a:extLst>
              <a:ext uri="{FF2B5EF4-FFF2-40B4-BE49-F238E27FC236}">
                <a16:creationId xmlns:a16="http://schemas.microsoft.com/office/drawing/2014/main" id="{692C9431-B635-466A-9036-7EDFF5092A4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55" r="18050" b="24507"/>
          <a:stretch/>
        </p:blipFill>
        <p:spPr>
          <a:xfrm>
            <a:off x="9524" y="771549"/>
            <a:ext cx="5714603" cy="3883001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1664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/>
              <a:t>SYTGT016</a:t>
            </a:r>
            <a:r>
              <a:rPr lang="pl-PL" sz="2000" dirty="0"/>
              <a:t> </a:t>
            </a:r>
            <a:r>
              <a:rPr lang="en-US" sz="2000" dirty="0"/>
              <a:t>HOMS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775237" y="1733127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7812360" y="1660637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16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20000"/>
          </a:bodyPr>
          <a:lstStyle/>
          <a:p>
            <a:r>
              <a:rPr lang="pl-PL" sz="1200" dirty="0"/>
              <a:t>DESIRED POINT of IMPACT: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14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738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957</a:t>
            </a:r>
            <a:r>
              <a:rPr lang="pl-PL" sz="1100" dirty="0"/>
              <a:t> / </a:t>
            </a:r>
            <a:r>
              <a:rPr lang="en-US" sz="1100" dirty="0"/>
              <a:t>1583ft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13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738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736</a:t>
            </a:r>
            <a:r>
              <a:rPr lang="pl-PL" sz="1100" dirty="0"/>
              <a:t> / </a:t>
            </a:r>
            <a:r>
              <a:rPr lang="en-US" sz="1100" dirty="0"/>
              <a:t>1578ft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12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289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954</a:t>
            </a:r>
            <a:r>
              <a:rPr lang="pl-PL" sz="1100" dirty="0"/>
              <a:t> / </a:t>
            </a:r>
            <a:r>
              <a:rPr lang="en-US" sz="1100" dirty="0"/>
              <a:t>1596ft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11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366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984</a:t>
            </a:r>
            <a:r>
              <a:rPr lang="pl-PL" sz="1100" dirty="0"/>
              <a:t> / </a:t>
            </a:r>
            <a:r>
              <a:rPr lang="en-US" sz="1100" dirty="0"/>
              <a:t>1596ft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10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322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925</a:t>
            </a:r>
            <a:r>
              <a:rPr lang="pl-PL" sz="1100" dirty="0"/>
              <a:t> / </a:t>
            </a:r>
            <a:r>
              <a:rPr lang="en-US" sz="1100" dirty="0"/>
              <a:t>1596ft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380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869</a:t>
            </a:r>
            <a:r>
              <a:rPr lang="pl-PL" sz="1100" dirty="0"/>
              <a:t> / </a:t>
            </a:r>
            <a:r>
              <a:rPr lang="en-US" sz="1100" dirty="0"/>
              <a:t>1595ft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380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825</a:t>
            </a:r>
            <a:r>
              <a:rPr lang="pl-PL" sz="1100" dirty="0"/>
              <a:t> / </a:t>
            </a:r>
            <a:r>
              <a:rPr lang="en-US" sz="1100" dirty="0"/>
              <a:t>1595ft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380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790</a:t>
            </a:r>
            <a:r>
              <a:rPr lang="pl-PL" sz="1100" dirty="0"/>
              <a:t> / </a:t>
            </a:r>
            <a:r>
              <a:rPr lang="en-US" sz="1100" dirty="0"/>
              <a:t>1600ft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345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855</a:t>
            </a:r>
            <a:r>
              <a:rPr lang="pl-PL" sz="1100" dirty="0"/>
              <a:t> / </a:t>
            </a:r>
            <a:r>
              <a:rPr lang="en-US" sz="1100" dirty="0"/>
              <a:t>1598ft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332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855</a:t>
            </a:r>
            <a:r>
              <a:rPr lang="pl-PL" sz="1100" dirty="0"/>
              <a:t> / </a:t>
            </a:r>
            <a:r>
              <a:rPr lang="en-US" sz="1100" dirty="0"/>
              <a:t>1597ft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316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855</a:t>
            </a:r>
            <a:r>
              <a:rPr lang="pl-PL" sz="1100" dirty="0"/>
              <a:t> / </a:t>
            </a:r>
            <a:r>
              <a:rPr lang="en-US" sz="1100" dirty="0"/>
              <a:t>1594ft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303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854</a:t>
            </a:r>
            <a:r>
              <a:rPr lang="pl-PL" sz="1100" dirty="0"/>
              <a:t> / </a:t>
            </a:r>
            <a:r>
              <a:rPr lang="en-US" sz="1100" dirty="0"/>
              <a:t>1594ft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292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787</a:t>
            </a:r>
            <a:r>
              <a:rPr lang="pl-PL" sz="1100" dirty="0"/>
              <a:t> / </a:t>
            </a:r>
            <a:r>
              <a:rPr lang="en-US" sz="1100" dirty="0"/>
              <a:t>1592ft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215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756</a:t>
            </a:r>
            <a:r>
              <a:rPr lang="pl-PL" sz="1100" dirty="0"/>
              <a:t> / </a:t>
            </a:r>
            <a:r>
              <a:rPr lang="en-US" sz="1100" dirty="0"/>
              <a:t>1593ft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US" sz="1200" dirty="0"/>
              <a:t>CDC - High density civilian housing 350m South of facility.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49096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building, apartment building, stacked&#10;&#10;Description automatically generated">
            <a:extLst>
              <a:ext uri="{FF2B5EF4-FFF2-40B4-BE49-F238E27FC236}">
                <a16:creationId xmlns:a16="http://schemas.microsoft.com/office/drawing/2014/main" id="{E339BB6E-2E2F-421C-8BD8-6CC6049AFA2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7" b="4653"/>
          <a:stretch/>
        </p:blipFill>
        <p:spPr>
          <a:xfrm>
            <a:off x="18644" y="771549"/>
            <a:ext cx="5705484" cy="3888434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1664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OPARTGT016</a:t>
            </a:r>
            <a:r>
              <a:rPr lang="pl-PL" sz="2000" dirty="0"/>
              <a:t> </a:t>
            </a:r>
            <a:r>
              <a:rPr lang="en-US" sz="2000" dirty="0"/>
              <a:t>HOMS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775237" y="1733127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7812360" y="1660637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16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20000"/>
          </a:bodyPr>
          <a:lstStyle/>
          <a:p>
            <a:r>
              <a:rPr lang="pl-PL" sz="1200" dirty="0"/>
              <a:t>DESIRED POINT of IMPACT: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14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738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957</a:t>
            </a:r>
            <a:r>
              <a:rPr lang="pl-PL" sz="1100" dirty="0"/>
              <a:t> / </a:t>
            </a:r>
            <a:r>
              <a:rPr lang="en-US" sz="1100" dirty="0"/>
              <a:t>1583ft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13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738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736</a:t>
            </a:r>
            <a:r>
              <a:rPr lang="pl-PL" sz="1100" dirty="0"/>
              <a:t> / </a:t>
            </a:r>
            <a:r>
              <a:rPr lang="en-US" sz="1100" dirty="0"/>
              <a:t>1578ft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12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289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954</a:t>
            </a:r>
            <a:r>
              <a:rPr lang="pl-PL" sz="1100" dirty="0"/>
              <a:t> / </a:t>
            </a:r>
            <a:r>
              <a:rPr lang="en-US" sz="1100" dirty="0"/>
              <a:t>1596ft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11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366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984</a:t>
            </a:r>
            <a:r>
              <a:rPr lang="pl-PL" sz="1100" dirty="0"/>
              <a:t> / </a:t>
            </a:r>
            <a:r>
              <a:rPr lang="en-US" sz="1100" dirty="0"/>
              <a:t>1596ft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10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322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925</a:t>
            </a:r>
            <a:r>
              <a:rPr lang="pl-PL" sz="1100" dirty="0"/>
              <a:t> / </a:t>
            </a:r>
            <a:r>
              <a:rPr lang="en-US" sz="1100" dirty="0"/>
              <a:t>1596ft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380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869</a:t>
            </a:r>
            <a:r>
              <a:rPr lang="pl-PL" sz="1100" dirty="0"/>
              <a:t> / </a:t>
            </a:r>
            <a:r>
              <a:rPr lang="en-US" sz="1100" dirty="0"/>
              <a:t>1595ft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380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825</a:t>
            </a:r>
            <a:r>
              <a:rPr lang="pl-PL" sz="1100" dirty="0"/>
              <a:t> / </a:t>
            </a:r>
            <a:r>
              <a:rPr lang="en-US" sz="1100" dirty="0"/>
              <a:t>1595ft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380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790</a:t>
            </a:r>
            <a:r>
              <a:rPr lang="pl-PL" sz="1100" dirty="0"/>
              <a:t> / </a:t>
            </a:r>
            <a:r>
              <a:rPr lang="en-US" sz="1100" dirty="0"/>
              <a:t>1600ft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345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855</a:t>
            </a:r>
            <a:r>
              <a:rPr lang="pl-PL" sz="1100" dirty="0"/>
              <a:t> / </a:t>
            </a:r>
            <a:r>
              <a:rPr lang="en-US" sz="1100" dirty="0"/>
              <a:t>1598ft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332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855</a:t>
            </a:r>
            <a:r>
              <a:rPr lang="pl-PL" sz="1100" dirty="0"/>
              <a:t> / </a:t>
            </a:r>
            <a:r>
              <a:rPr lang="en-US" sz="1100" dirty="0"/>
              <a:t>1597ft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316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855</a:t>
            </a:r>
            <a:r>
              <a:rPr lang="pl-PL" sz="1100" dirty="0"/>
              <a:t> / </a:t>
            </a:r>
            <a:r>
              <a:rPr lang="en-US" sz="1100" dirty="0"/>
              <a:t>1594ft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303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854</a:t>
            </a:r>
            <a:r>
              <a:rPr lang="pl-PL" sz="1100" dirty="0"/>
              <a:t> / </a:t>
            </a:r>
            <a:r>
              <a:rPr lang="en-US" sz="1100" dirty="0"/>
              <a:t>1594ft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292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787</a:t>
            </a:r>
            <a:r>
              <a:rPr lang="pl-PL" sz="1100" dirty="0"/>
              <a:t> / </a:t>
            </a:r>
            <a:r>
              <a:rPr lang="en-US" sz="1100" dirty="0"/>
              <a:t>1592ft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215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756</a:t>
            </a:r>
            <a:r>
              <a:rPr lang="pl-PL" sz="1100" dirty="0"/>
              <a:t> / </a:t>
            </a:r>
            <a:r>
              <a:rPr lang="en-US" sz="1100" dirty="0"/>
              <a:t>1593ft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US" sz="1200" dirty="0"/>
              <a:t>CDC - High density civilian housing 350m South of facility.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723308002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7417</TotalTime>
  <Words>604</Words>
  <Application>Microsoft Office PowerPoint</Application>
  <PresentationFormat>On-screen Show (16:9)</PresentationFormat>
  <Paragraphs>48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SYTGT016 HOMS AMMUNITION FACTORY</vt:lpstr>
      <vt:lpstr>OPARTGT016 HOMS AMMUNITION FACTORY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417</cp:revision>
  <dcterms:created xsi:type="dcterms:W3CDTF">2019-03-12T22:01:00Z</dcterms:created>
  <dcterms:modified xsi:type="dcterms:W3CDTF">2022-01-02T16:44:54Z</dcterms:modified>
</cp:coreProperties>
</file>